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846"/>
    <a:srgbClr val="FFFFFF"/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 autoAdjust="0"/>
    <p:restoredTop sz="94660"/>
  </p:normalViewPr>
  <p:slideViewPr>
    <p:cSldViewPr snapToGrid="0">
      <p:cViewPr varScale="1">
        <p:scale>
          <a:sx n="65" d="100"/>
          <a:sy n="65" d="100"/>
        </p:scale>
        <p:origin x="5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C3026-3A76-4CA4-8920-206FAE7F9EA6}" type="datetimeFigureOut">
              <a:rPr lang="fr-FR" smtClean="0"/>
              <a:pPr/>
              <a:t>07/09/2019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3A377-3405-48DB-8C6F-6DACC688E4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eaujoirebc.fr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370F7-65AC-49F6-9177-28D4C1528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62995"/>
            <a:ext cx="9144000" cy="1346967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211089-F7F5-40B3-8FE3-1DB3662E2B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13588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9284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55C8E281-BD08-47DA-8429-B3E7FB01622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74313659"/>
              </p:ext>
            </p:extLst>
          </p:nvPr>
        </p:nvGraphicFramePr>
        <p:xfrm>
          <a:off x="3209026" y="4407059"/>
          <a:ext cx="5773948" cy="61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3948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614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AB2F7570-0CBD-4130-9C40-654A649723BD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56729806"/>
              </p:ext>
            </p:extLst>
          </p:nvPr>
        </p:nvGraphicFramePr>
        <p:xfrm>
          <a:off x="362309" y="5451894"/>
          <a:ext cx="2991928" cy="1090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1928">
                  <a:extLst>
                    <a:ext uri="{9D8B030D-6E8A-4147-A177-3AD203B41FA5}">
                      <a16:colId xmlns:a16="http://schemas.microsoft.com/office/drawing/2014/main" val="4237105412"/>
                    </a:ext>
                  </a:extLst>
                </a:gridCol>
              </a:tblGrid>
              <a:tr h="1090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</a:rPr>
                        <a:t>BEAUJOIRE BASKET CLUB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7 Rue Marcel et Marie Michel - 44300 Nantes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Tél : 07 83 42 52 86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Mail : secretairebeaujoirebc@gmail.com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 u="sng" dirty="0">
                          <a:effectLst/>
                          <a:hlinkClick r:id="rId2"/>
                        </a:rPr>
                        <a:t>http://www.beaujoirebc.fr/</a:t>
                      </a:r>
                      <a:endParaRPr lang="fr-FR" sz="900" u="sng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900" u="sng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Club affilié à la FFBB n° d’agrément PDL0444104 </a:t>
                      </a:r>
                    </a:p>
                  </a:txBody>
                  <a:tcPr marL="89535" marR="89535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249092"/>
                  </a:ext>
                </a:extLst>
              </a:tr>
            </a:tbl>
          </a:graphicData>
        </a:graphic>
      </p:graphicFrame>
      <p:pic>
        <p:nvPicPr>
          <p:cNvPr id="9" name="Image 8">
            <a:extLst>
              <a:ext uri="{FF2B5EF4-FFF2-40B4-BE49-F238E27FC236}">
                <a16:creationId xmlns:a16="http://schemas.microsoft.com/office/drawing/2014/main" id="{31077AFF-95F9-485E-A727-4CB7EC60F046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11166751" y="5469755"/>
            <a:ext cx="662940" cy="960120"/>
          </a:xfrm>
          <a:prstGeom prst="rect">
            <a:avLst/>
          </a:prstGeom>
        </p:spPr>
      </p:pic>
      <p:pic>
        <p:nvPicPr>
          <p:cNvPr id="10" name="Image5">
            <a:extLst>
              <a:ext uri="{FF2B5EF4-FFF2-40B4-BE49-F238E27FC236}">
                <a16:creationId xmlns:a16="http://schemas.microsoft.com/office/drawing/2014/main" id="{FF9522CE-0424-462B-8E80-EB0CD821ACA0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 bwMode="auto">
          <a:xfrm>
            <a:off x="10025656" y="5568815"/>
            <a:ext cx="925830" cy="73914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9B64195-EAD4-4BEF-8F74-33D330D8930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34" y="379563"/>
            <a:ext cx="1162685" cy="16920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2EDD7DD9-BF00-4E58-A3E6-B27F6A23CFD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354888" y="5139867"/>
            <a:ext cx="1482224" cy="14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19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521EA06F-870F-40BE-A5FB-71BAF1E972A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923" y="367477"/>
            <a:ext cx="818794" cy="119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851D6597-CE0B-40DC-9429-CEDB242A9F3E}"/>
              </a:ext>
            </a:extLst>
          </p:cNvPr>
          <p:cNvGraphicFramePr>
            <a:graphicFrameLocks noGrp="1"/>
          </p:cNvGraphicFramePr>
          <p:nvPr userDrawn="1">
            <p:extLst/>
          </p:nvPr>
        </p:nvGraphicFramePr>
        <p:xfrm>
          <a:off x="2208363" y="1499958"/>
          <a:ext cx="3636000" cy="4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6000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sp>
        <p:nvSpPr>
          <p:cNvPr id="8" name="Titre 1">
            <a:extLst>
              <a:ext uri="{FF2B5EF4-FFF2-40B4-BE49-F238E27FC236}">
                <a16:creationId xmlns:a16="http://schemas.microsoft.com/office/drawing/2014/main" id="{D1E7B470-0602-4933-B3A2-CC9D38DFC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174" y="365125"/>
            <a:ext cx="9268626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numéro de diapositive 6">
            <a:extLst>
              <a:ext uri="{FF2B5EF4-FFF2-40B4-BE49-F238E27FC236}">
                <a16:creationId xmlns:a16="http://schemas.microsoft.com/office/drawing/2014/main" id="{C6748EAA-B1CB-42BD-9A27-C50D678AC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8C3FEE5-57CE-4BA6-B591-BDD672DA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</p:spTree>
    <p:extLst>
      <p:ext uri="{BB962C8B-B14F-4D97-AF65-F5344CB8AC3E}">
        <p14:creationId xmlns:p14="http://schemas.microsoft.com/office/powerpoint/2010/main" val="99995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6">
            <a:extLst>
              <a:ext uri="{FF2B5EF4-FFF2-40B4-BE49-F238E27FC236}">
                <a16:creationId xmlns:a16="http://schemas.microsoft.com/office/drawing/2014/main" id="{8939B945-34BE-4012-B11B-E965FA656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42ED7A3-53B0-4078-BD9C-905C9A5F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</p:spTree>
    <p:extLst>
      <p:ext uri="{BB962C8B-B14F-4D97-AF65-F5344CB8AC3E}">
        <p14:creationId xmlns:p14="http://schemas.microsoft.com/office/powerpoint/2010/main" val="4116711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31D3DC-584C-44DF-8775-63D2B04DB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F1A5C8-BD8B-4A23-87F2-6E736916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04398264-4604-4B2C-9508-E57BA4676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617" y="457200"/>
            <a:ext cx="2977408" cy="1422621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0F1F528-6B88-470A-89FB-FCAEBD33A6E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0216" y="865848"/>
            <a:ext cx="818794" cy="119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164B8794-6CFD-481C-8610-64E9BD45CB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15619295"/>
              </p:ext>
            </p:extLst>
          </p:nvPr>
        </p:nvGraphicFramePr>
        <p:xfrm>
          <a:off x="1794617" y="2034540"/>
          <a:ext cx="2977408" cy="4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7408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sp>
        <p:nvSpPr>
          <p:cNvPr id="12" name="Espace réservé du texte 3">
            <a:extLst>
              <a:ext uri="{FF2B5EF4-FFF2-40B4-BE49-F238E27FC236}">
                <a16:creationId xmlns:a16="http://schemas.microsoft.com/office/drawing/2014/main" id="{862EA49D-0D50-46ED-B8FD-0819D2A65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367184"/>
            <a:ext cx="3935413" cy="3501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582E1952-00A2-48B8-88A5-51FBB3EA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</p:spTree>
    <p:extLst>
      <p:ext uri="{BB962C8B-B14F-4D97-AF65-F5344CB8AC3E}">
        <p14:creationId xmlns:p14="http://schemas.microsoft.com/office/powerpoint/2010/main" val="2334770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8CCA834-645B-4657-B716-2937713BAE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0569A3-883A-430A-A265-9162B4B95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367184"/>
            <a:ext cx="3935413" cy="3501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56806A-8687-49CE-8C66-FF4054E70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9C854C68-4866-435E-B5E8-9F45EDA1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617" y="457200"/>
            <a:ext cx="2977408" cy="1422621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A3A17DBA-2382-49DB-845B-1EAFC0B8B62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04419816"/>
              </p:ext>
            </p:extLst>
          </p:nvPr>
        </p:nvGraphicFramePr>
        <p:xfrm>
          <a:off x="1794617" y="2034540"/>
          <a:ext cx="2977408" cy="4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7408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7973C59D-FA8E-4191-8163-F245914AF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F248A001-7A6A-4646-B295-D7CCAF0FEE76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0216" y="865848"/>
            <a:ext cx="818794" cy="119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6356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21E6BC-D93A-4A44-A7E1-E83BE1618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D94CB4-DAA2-474D-AA79-CB2168B17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2E10029-190B-4DF4-B805-FBE920D497E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923" y="367477"/>
            <a:ext cx="818794" cy="119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6EE0B9EE-6D1B-485F-A394-A35D256929FD}"/>
              </a:ext>
            </a:extLst>
          </p:cNvPr>
          <p:cNvGraphicFramePr>
            <a:graphicFrameLocks noGrp="1"/>
          </p:cNvGraphicFramePr>
          <p:nvPr userDrawn="1">
            <p:extLst/>
          </p:nvPr>
        </p:nvGraphicFramePr>
        <p:xfrm>
          <a:off x="2208363" y="1499958"/>
          <a:ext cx="3636000" cy="4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6000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sp>
        <p:nvSpPr>
          <p:cNvPr id="9" name="Titre 1">
            <a:extLst>
              <a:ext uri="{FF2B5EF4-FFF2-40B4-BE49-F238E27FC236}">
                <a16:creationId xmlns:a16="http://schemas.microsoft.com/office/drawing/2014/main" id="{FE865104-EE48-4C86-B382-7E37D1CDA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174" y="365125"/>
            <a:ext cx="9268626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4DA8DC63-9288-4606-B84F-14DBEDF34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</p:spTree>
    <p:extLst>
      <p:ext uri="{BB962C8B-B14F-4D97-AF65-F5344CB8AC3E}">
        <p14:creationId xmlns:p14="http://schemas.microsoft.com/office/powerpoint/2010/main" val="2692032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BAEC953-3ED8-41F9-BF8F-E87B437B1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A7067D-07F6-46C3-9088-18EC545B5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76C9B3-91D1-4200-9A1F-46B7BB600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AB42B5E0-C58C-42E1-BED0-86A5829DE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</p:spTree>
    <p:extLst>
      <p:ext uri="{BB962C8B-B14F-4D97-AF65-F5344CB8AC3E}">
        <p14:creationId xmlns:p14="http://schemas.microsoft.com/office/powerpoint/2010/main" val="18362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18BC5A-8608-4556-95E4-7EE379BAA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8E032A9A-E61F-43B0-965D-0B1C4689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174" y="365125"/>
            <a:ext cx="9268626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FC36A7C-19FB-4920-9C0C-83DAABD47FE8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923" y="367477"/>
            <a:ext cx="818794" cy="119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C74FF5B1-D7C3-4F3E-BF69-00E4AEB56C4A}"/>
              </a:ext>
            </a:extLst>
          </p:cNvPr>
          <p:cNvGraphicFramePr>
            <a:graphicFrameLocks noGrp="1"/>
          </p:cNvGraphicFramePr>
          <p:nvPr userDrawn="1">
            <p:extLst/>
          </p:nvPr>
        </p:nvGraphicFramePr>
        <p:xfrm>
          <a:off x="2208363" y="1499958"/>
          <a:ext cx="3636000" cy="4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6000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F516D600-7079-44FB-B354-F4E04FC2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8F789821-08ED-4690-960C-9CC5349B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</p:spTree>
    <p:extLst>
      <p:ext uri="{BB962C8B-B14F-4D97-AF65-F5344CB8AC3E}">
        <p14:creationId xmlns:p14="http://schemas.microsoft.com/office/powerpoint/2010/main" val="79816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625E3-66A0-422D-B492-156F4FAE3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729" y="1778107"/>
            <a:ext cx="6598575" cy="1785492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6248EE-B2B9-4026-91FC-ED36E3419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42730" y="4304160"/>
            <a:ext cx="6598574" cy="131042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0EBD26-060A-4B83-81B3-979E788E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5067B13-F290-4768-9CD5-8143BFE2F2ED}"/>
              </a:ext>
            </a:extLst>
          </p:cNvPr>
          <p:cNvGraphicFramePr>
            <a:graphicFrameLocks noGrp="1"/>
          </p:cNvGraphicFramePr>
          <p:nvPr userDrawn="1">
            <p:extLst/>
          </p:nvPr>
        </p:nvGraphicFramePr>
        <p:xfrm>
          <a:off x="1642730" y="3675671"/>
          <a:ext cx="5773948" cy="61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3948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614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C5FFE68A-8F3B-4290-9728-2B99FFA0EC4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5674" y="2589472"/>
            <a:ext cx="787053" cy="114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E4C97914-AF2A-405B-B72A-0761533B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  <p:pic>
        <p:nvPicPr>
          <p:cNvPr id="19" name="Picture 2" descr="C:\Users\barneoudy\Desktop\Personnel\Basket\Modèles\Silhouette-3.png">
            <a:extLst>
              <a:ext uri="{FF2B5EF4-FFF2-40B4-BE49-F238E27FC236}">
                <a16:creationId xmlns:a16="http://schemas.microsoft.com/office/drawing/2014/main" id="{C0EE14EC-0BA1-4168-BC9C-92657D79EA6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28230" y="785813"/>
            <a:ext cx="3111500" cy="5346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9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625E3-66A0-422D-B492-156F4FAE3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729" y="1778107"/>
            <a:ext cx="6598575" cy="1785492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6248EE-B2B9-4026-91FC-ED36E3419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42730" y="4304160"/>
            <a:ext cx="6598574" cy="131042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0EBD26-060A-4B83-81B3-979E788E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5067B13-F290-4768-9CD5-8143BFE2F2ED}"/>
              </a:ext>
            </a:extLst>
          </p:cNvPr>
          <p:cNvGraphicFramePr>
            <a:graphicFrameLocks noGrp="1"/>
          </p:cNvGraphicFramePr>
          <p:nvPr userDrawn="1">
            <p:extLst/>
          </p:nvPr>
        </p:nvGraphicFramePr>
        <p:xfrm>
          <a:off x="1642730" y="3675671"/>
          <a:ext cx="5773948" cy="61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3948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614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C5FFE68A-8F3B-4290-9728-2B99FFA0EC4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5674" y="2589472"/>
            <a:ext cx="787053" cy="114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E4C97914-AF2A-405B-B72A-0761533B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  <p:pic>
        <p:nvPicPr>
          <p:cNvPr id="9" name="Picture 3" descr="C:\Users\barneoudy\Desktop\Personnel\Basket\Modèles\Silhouette-1.png">
            <a:extLst>
              <a:ext uri="{FF2B5EF4-FFF2-40B4-BE49-F238E27FC236}">
                <a16:creationId xmlns:a16="http://schemas.microsoft.com/office/drawing/2014/main" id="{64D76E58-A553-4591-B416-4100453B2B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0951" y="375100"/>
            <a:ext cx="2515199" cy="6042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633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625E3-66A0-422D-B492-156F4FAE3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729" y="1778107"/>
            <a:ext cx="6598575" cy="1785492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6248EE-B2B9-4026-91FC-ED36E3419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42730" y="4304160"/>
            <a:ext cx="6598574" cy="131042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0EBD26-060A-4B83-81B3-979E788E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5067B13-F290-4768-9CD5-8143BFE2F2ED}"/>
              </a:ext>
            </a:extLst>
          </p:cNvPr>
          <p:cNvGraphicFramePr>
            <a:graphicFrameLocks noGrp="1"/>
          </p:cNvGraphicFramePr>
          <p:nvPr userDrawn="1">
            <p:extLst/>
          </p:nvPr>
        </p:nvGraphicFramePr>
        <p:xfrm>
          <a:off x="1642730" y="3675671"/>
          <a:ext cx="5773948" cy="61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3948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614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C5FFE68A-8F3B-4290-9728-2B99FFA0EC4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5674" y="2589472"/>
            <a:ext cx="787053" cy="114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E4C97914-AF2A-405B-B72A-0761533B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  <p:pic>
        <p:nvPicPr>
          <p:cNvPr id="9" name="Picture 2" descr="C:\Users\barneoudy\Desktop\Personnel\Basket\Modèles\Silhouette-3.png">
            <a:extLst>
              <a:ext uri="{FF2B5EF4-FFF2-40B4-BE49-F238E27FC236}">
                <a16:creationId xmlns:a16="http://schemas.microsoft.com/office/drawing/2014/main" id="{4C33FAF4-B23A-488C-AD64-440B80FF3D5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8763807" y="785813"/>
            <a:ext cx="2640345" cy="5346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97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625E3-66A0-422D-B492-156F4FAE3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729" y="1778107"/>
            <a:ext cx="6598575" cy="1785492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6248EE-B2B9-4026-91FC-ED36E3419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42730" y="4304160"/>
            <a:ext cx="6598574" cy="131042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0EBD26-060A-4B83-81B3-979E788E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5067B13-F290-4768-9CD5-8143BFE2F2ED}"/>
              </a:ext>
            </a:extLst>
          </p:cNvPr>
          <p:cNvGraphicFramePr>
            <a:graphicFrameLocks noGrp="1"/>
          </p:cNvGraphicFramePr>
          <p:nvPr userDrawn="1">
            <p:extLst/>
          </p:nvPr>
        </p:nvGraphicFramePr>
        <p:xfrm>
          <a:off x="1642730" y="3675671"/>
          <a:ext cx="5773948" cy="61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3948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614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C5FFE68A-8F3B-4290-9728-2B99FFA0EC4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5674" y="2589472"/>
            <a:ext cx="787053" cy="114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E4C97914-AF2A-405B-B72A-0761533B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  <p:pic>
        <p:nvPicPr>
          <p:cNvPr id="9" name="Picture 2" descr="C:\Users\barneoudy\Desktop\Personnel\Basket\Modèles\Silhouette-4.png">
            <a:extLst>
              <a:ext uri="{FF2B5EF4-FFF2-40B4-BE49-F238E27FC236}">
                <a16:creationId xmlns:a16="http://schemas.microsoft.com/office/drawing/2014/main" id="{93406044-C3D9-454B-B21D-3FACE637E2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tretch>
            <a:fillRect/>
          </a:stretch>
        </p:blipFill>
        <p:spPr bwMode="auto">
          <a:xfrm>
            <a:off x="8565052" y="354992"/>
            <a:ext cx="2571599" cy="60840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3825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625E3-66A0-422D-B492-156F4FAE3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2729" y="1778107"/>
            <a:ext cx="6598575" cy="1785492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6248EE-B2B9-4026-91FC-ED36E3419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42730" y="4304160"/>
            <a:ext cx="6598574" cy="131042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0EBD26-060A-4B83-81B3-979E788E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5067B13-F290-4768-9CD5-8143BFE2F2ED}"/>
              </a:ext>
            </a:extLst>
          </p:cNvPr>
          <p:cNvGraphicFramePr>
            <a:graphicFrameLocks noGrp="1"/>
          </p:cNvGraphicFramePr>
          <p:nvPr userDrawn="1">
            <p:extLst/>
          </p:nvPr>
        </p:nvGraphicFramePr>
        <p:xfrm>
          <a:off x="1642730" y="3675671"/>
          <a:ext cx="5773948" cy="61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3948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614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C5FFE68A-8F3B-4290-9728-2B99FFA0EC4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5674" y="2589472"/>
            <a:ext cx="787053" cy="114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E4C97914-AF2A-405B-B72A-0761533B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</p:spTree>
    <p:extLst>
      <p:ext uri="{BB962C8B-B14F-4D97-AF65-F5344CB8AC3E}">
        <p14:creationId xmlns:p14="http://schemas.microsoft.com/office/powerpoint/2010/main" val="396828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F916F2-FDCC-4EF1-82D9-6901962D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174" y="365125"/>
            <a:ext cx="9268626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BC884D-2C85-4FC8-B906-F774358EF1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C262B6-EDB9-476B-A40E-C56CD69DC3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D57F64-639B-4236-9093-27236DEC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7D6A5E2-A2EB-43F1-B87C-E2CF2ECF276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923" y="367477"/>
            <a:ext cx="818794" cy="119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95AB7CF0-775A-4BF9-964F-6E909CD58AAF}"/>
              </a:ext>
            </a:extLst>
          </p:cNvPr>
          <p:cNvGraphicFramePr>
            <a:graphicFrameLocks noGrp="1"/>
          </p:cNvGraphicFramePr>
          <p:nvPr userDrawn="1">
            <p:extLst/>
          </p:nvPr>
        </p:nvGraphicFramePr>
        <p:xfrm>
          <a:off x="2208363" y="1499958"/>
          <a:ext cx="3636000" cy="4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6000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sp>
        <p:nvSpPr>
          <p:cNvPr id="21" name="Espace réservé du pied de page 4">
            <a:extLst>
              <a:ext uri="{FF2B5EF4-FFF2-40B4-BE49-F238E27FC236}">
                <a16:creationId xmlns:a16="http://schemas.microsoft.com/office/drawing/2014/main" id="{93F7C94F-D577-4F93-8F41-92C67608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</p:spTree>
    <p:extLst>
      <p:ext uri="{BB962C8B-B14F-4D97-AF65-F5344CB8AC3E}">
        <p14:creationId xmlns:p14="http://schemas.microsoft.com/office/powerpoint/2010/main" val="54571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77CECB-233E-4508-A5C9-EBB6CB2E2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EE6D4D0-F596-41AC-B4EE-C398F66F3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4E548EE-5709-439A-91F8-DAE815F6BB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1857D55-936A-4930-9CD4-7C5526A15E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FE8E49E-5B12-4428-8A41-6FC135110F1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923" y="367477"/>
            <a:ext cx="818794" cy="119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3E30AF64-8023-46D5-88B8-1ACA8A83E00A}"/>
              </a:ext>
            </a:extLst>
          </p:cNvPr>
          <p:cNvGraphicFramePr>
            <a:graphicFrameLocks noGrp="1"/>
          </p:cNvGraphicFramePr>
          <p:nvPr userDrawn="1">
            <p:extLst/>
          </p:nvPr>
        </p:nvGraphicFramePr>
        <p:xfrm>
          <a:off x="2208363" y="1499958"/>
          <a:ext cx="3636000" cy="4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6000">
                  <a:extLst>
                    <a:ext uri="{9D8B030D-6E8A-4147-A177-3AD203B41FA5}">
                      <a16:colId xmlns:a16="http://schemas.microsoft.com/office/drawing/2014/main" val="723561043"/>
                    </a:ext>
                  </a:extLst>
                </a:gridCol>
              </a:tblGrid>
              <a:tr h="3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rgbClr val="00000A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A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01980"/>
                  </a:ext>
                </a:extLst>
              </a:tr>
            </a:tbl>
          </a:graphicData>
        </a:graphic>
      </p:graphicFrame>
      <p:sp>
        <p:nvSpPr>
          <p:cNvPr id="12" name="Titre 1">
            <a:extLst>
              <a:ext uri="{FF2B5EF4-FFF2-40B4-BE49-F238E27FC236}">
                <a16:creationId xmlns:a16="http://schemas.microsoft.com/office/drawing/2014/main" id="{17254FCD-5343-49CB-A461-6FE7F015D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174" y="365125"/>
            <a:ext cx="9268626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92846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3" name="Espace réservé du numéro de diapositive 6">
            <a:extLst>
              <a:ext uri="{FF2B5EF4-FFF2-40B4-BE49-F238E27FC236}">
                <a16:creationId xmlns:a16="http://schemas.microsoft.com/office/drawing/2014/main" id="{0502A534-D798-4076-AB8D-3C59BF2ED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726A4D21-7540-4501-A661-512971229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r-FR"/>
              <a:t>Beaujoire Basket Club @2019</a:t>
            </a:r>
          </a:p>
        </p:txBody>
      </p:sp>
    </p:spTree>
    <p:extLst>
      <p:ext uri="{BB962C8B-B14F-4D97-AF65-F5344CB8AC3E}">
        <p14:creationId xmlns:p14="http://schemas.microsoft.com/office/powerpoint/2010/main" val="428751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B4022A4-046C-45F1-AAC3-A04D6052A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15FC3F-C213-4722-8795-FB3359B7D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21B6F9-BE62-4756-80CF-E33239DE3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Beaujoire Basket Club @2019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33BD46-9E0A-417A-B42F-24D338CD5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AF077-D850-40BE-91C7-43451C64B40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08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62" r:id="rId6"/>
    <p:sldLayoutId id="2147483663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5DEBAC-9346-4579-A7A0-2056DD5550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Ma proposition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036B39-570B-4AD4-B4FF-85EE80A11B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96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CC8A15-2F05-4F5E-8778-BFC80D7EA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F0A574-B6A5-4390-941A-715A169F7C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08E163-4CB5-4F52-B613-083C4C7BB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Beaujoire Basket Club @2019</a:t>
            </a:r>
          </a:p>
        </p:txBody>
      </p:sp>
    </p:spTree>
    <p:extLst>
      <p:ext uri="{BB962C8B-B14F-4D97-AF65-F5344CB8AC3E}">
        <p14:creationId xmlns:p14="http://schemas.microsoft.com/office/powerpoint/2010/main" val="37963473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7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Times New Roman</vt:lpstr>
      <vt:lpstr>Thème Office</vt:lpstr>
      <vt:lpstr>Ma proposition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sportif de mi-saison</dc:title>
  <dc:creator>BARNEOUD Yves (AXIMA)</dc:creator>
  <cp:lastModifiedBy>BARNEOUD Yves (AXIMA)</cp:lastModifiedBy>
  <cp:revision>25</cp:revision>
  <dcterms:created xsi:type="dcterms:W3CDTF">2019-04-03T12:10:48Z</dcterms:created>
  <dcterms:modified xsi:type="dcterms:W3CDTF">2019-09-07T09:50:57Z</dcterms:modified>
</cp:coreProperties>
</file>